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26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0F708-109C-403C-8D0C-F669C3B083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AD5F1E-9D16-44E7-B86A-0FA4C16A2E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478E82-5157-4C04-8F48-A6F453193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FED0D-52B6-4BA3-8C9D-5CB2056AA52B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0509C4-536D-4EC2-AA90-27095D76E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36AD9B-A519-4AF0-8028-58628A077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23012-2CCC-4AD7-AD34-5654FF69A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183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68F30-C267-4167-9F65-F4F75B92A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EA398B-35DE-4248-BE58-688F817E68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7EBFC5-4E01-4FF4-8E00-6DC374088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FED0D-52B6-4BA3-8C9D-5CB2056AA52B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49A591-DF9B-4112-953C-CD28D0B62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50DF72-202D-4C3D-83A0-B7745D3E3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23012-2CCC-4AD7-AD34-5654FF69A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871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2FC00C0-4E26-44E4-8113-A11583FC91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34853F-4470-4752-9ABD-CBA18BC88A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06A8E8-0726-47A8-B155-37378E811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FED0D-52B6-4BA3-8C9D-5CB2056AA52B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72895F-0D9E-4BB1-AC0F-F65C65FE5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FD302D-121E-4141-B289-CF24E2B41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23012-2CCC-4AD7-AD34-5654FF69A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916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928FD-D216-4654-B4AB-C2CE359D4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5A5084-E96C-4B78-BFF3-FFCAD9C92E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A8EA23-2B67-4790-9224-846C8F2C3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FED0D-52B6-4BA3-8C9D-5CB2056AA52B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F56B37-1C7F-4717-B179-34BB5CFFE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095C07-CB35-40F1-AE39-3DA99B38A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23012-2CCC-4AD7-AD34-5654FF69A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764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906F3-65B6-44A9-B8B3-1F5FCA171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8E2182-12BA-4CCE-85A2-6092B19180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61B30B-8CB1-4E5F-9AEB-4BEB0D276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FED0D-52B6-4BA3-8C9D-5CB2056AA52B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3593CC-44A7-4ECE-A091-2E30D0149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272682-9787-45F5-A906-35FA8DFF0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23012-2CCC-4AD7-AD34-5654FF69A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409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B35B6-9E53-46F3-9EAC-1097A3654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A201DF-724B-4B8A-BBD9-435FA8AB2C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9FFCC2-4B9D-4F34-8700-195FFB17F5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108EB6-2707-437A-A05E-02875233A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FED0D-52B6-4BA3-8C9D-5CB2056AA52B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27ADC8-E6F7-48F8-9697-EE1525563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F5471D-E0E7-4155-A307-2224DDEB0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23012-2CCC-4AD7-AD34-5654FF69A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298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327CB-0338-4984-AE8A-7266ECEDD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34B1FB-A90C-436F-A700-EA45C1D470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00299A-DA5D-4EBD-9002-FA95E05FBA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4BCADB-FB8A-47BC-94A3-414138389E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E694E8-85B9-4AB5-BA70-8156A2E614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C81C9A-68F5-41AC-AC42-6DD2E25B5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FED0D-52B6-4BA3-8C9D-5CB2056AA52B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13454D-EB22-4BCC-B3AF-B7A13C9CD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F71371-50B2-46B7-9508-9ABB99FAA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23012-2CCC-4AD7-AD34-5654FF69A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248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C3ED9-34FE-43A3-83B7-3894BBC55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884454-B1BD-4E3C-871B-7D5700CB0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FED0D-52B6-4BA3-8C9D-5CB2056AA52B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E935E9-A951-40FA-8DEC-CACE43C79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A73B97-53F0-46DB-8321-9ABFB80BF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23012-2CCC-4AD7-AD34-5654FF69A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220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77B438-3977-4127-9F1B-13841291C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FED0D-52B6-4BA3-8C9D-5CB2056AA52B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26C1AE-63EC-43C2-A05A-FF6D9955C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7A7F4C-6D13-4B3E-B048-FC1091808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23012-2CCC-4AD7-AD34-5654FF69A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80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9FC93-AB68-4899-9FC5-75CD58392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5B65C9-96D0-4493-B42C-CA6EA8CF89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50B627-D79D-42E0-915B-674F0CF000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D61238-68E8-4C1B-A3B4-3BBD14C65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FED0D-52B6-4BA3-8C9D-5CB2056AA52B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373098-4C66-49BC-BB08-BE04ABB03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776C3D-05B5-4265-A75B-7C587AF0B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23012-2CCC-4AD7-AD34-5654FF69A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079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EC56E-F6D2-4F6C-978D-A415D4C36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53A006-BD93-42B5-85C1-F61557B9BD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A57A0F-D7EE-43CD-AE11-6439A3F11A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C7CFCE-B595-4DE8-8EAC-2DD6FBFE0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FED0D-52B6-4BA3-8C9D-5CB2056AA52B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C4367A-E856-42F6-B501-A076C7895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86309F-F1E0-46DA-A110-FE3586DE1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23012-2CCC-4AD7-AD34-5654FF69A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12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769021-1E02-4BDE-B653-7003C76D8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1D0124-0AC1-470C-AFCA-75D82CAA35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BA75DC-6E42-44AE-B0B4-623607D22A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FED0D-52B6-4BA3-8C9D-5CB2056AA52B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EF0DCC-6505-4D5C-ABC8-755C66166D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C77928-1120-4273-87F5-AC74E627A0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523012-2CCC-4AD7-AD34-5654FF69A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324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5B090EDF-E4B3-42D5-B243-B2C01B8D4A70">
            <a:extLst>
              <a:ext uri="{FF2B5EF4-FFF2-40B4-BE49-F238E27FC236}">
                <a16:creationId xmlns:a16="http://schemas.microsoft.com/office/drawing/2014/main" id="{3EB74B03-3A9A-463B-8CF7-0F2626C981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89" r="-1" b="2605"/>
          <a:stretch/>
        </p:blipFill>
        <p:spPr bwMode="auto">
          <a:xfrm>
            <a:off x="19" y="10"/>
            <a:ext cx="9554527" cy="7066272"/>
          </a:xfrm>
          <a:custGeom>
            <a:avLst/>
            <a:gdLst/>
            <a:ahLst/>
            <a:cxnLst/>
            <a:rect l="l" t="t" r="r" b="b"/>
            <a:pathLst>
              <a:path w="9272922" h="6858000">
                <a:moveTo>
                  <a:pt x="0" y="0"/>
                </a:moveTo>
                <a:lnTo>
                  <a:pt x="1733417" y="0"/>
                </a:lnTo>
                <a:lnTo>
                  <a:pt x="3307976" y="0"/>
                </a:lnTo>
                <a:lnTo>
                  <a:pt x="8126249" y="0"/>
                </a:lnTo>
                <a:lnTo>
                  <a:pt x="8138896" y="31774"/>
                </a:lnTo>
                <a:cubicBezTo>
                  <a:pt x="9193904" y="2682457"/>
                  <a:pt x="9193904" y="2682457"/>
                  <a:pt x="9193904" y="2682457"/>
                </a:cubicBezTo>
                <a:cubicBezTo>
                  <a:pt x="9299262" y="2988100"/>
                  <a:pt x="9299262" y="3446565"/>
                  <a:pt x="9193904" y="3752208"/>
                </a:cubicBezTo>
                <a:cubicBezTo>
                  <a:pt x="8709916" y="4968215"/>
                  <a:pt x="8331802" y="5918220"/>
                  <a:pt x="8036400" y="6660411"/>
                </a:cubicBezTo>
                <a:lnTo>
                  <a:pt x="7957938" y="6857542"/>
                </a:lnTo>
                <a:lnTo>
                  <a:pt x="3307976" y="6857542"/>
                </a:lnTo>
                <a:lnTo>
                  <a:pt x="3307976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26322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Lisa Wells</dc:creator>
  <cp:lastModifiedBy>Lisa Wells</cp:lastModifiedBy>
  <cp:revision>1</cp:revision>
  <dcterms:created xsi:type="dcterms:W3CDTF">2022-07-07T16:17:08Z</dcterms:created>
  <dcterms:modified xsi:type="dcterms:W3CDTF">2022-07-07T16:18:27Z</dcterms:modified>
</cp:coreProperties>
</file>